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3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5E28F0-0AA1-4BA4-8871-BA3FFD433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1D9D788-EF46-40E5-8026-AEE7B9B45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4F8403-1C13-4F6E-9334-86287610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D4093C-3CB7-4241-8561-F4496004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4786E5-09B6-4B63-ABFF-C64F406A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308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490453-519D-4933-B813-6382B760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D45AC0A-40C5-44B2-A6F9-D04A9F756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4FDFEB-449D-4C05-8D45-270079FE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BACE0E-B082-45D9-AFDB-F72431C2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C36C-5B06-48A9-8087-E8F79529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13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7844A86-84F5-4F90-ADC3-2D74CAC1B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4CBC191-0051-4776-BBE1-A861D6FF4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C4D7AE8-046F-4C0C-BE5D-3D827245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B0C7F3-61AD-4D75-8545-3CD72F4B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C52F6E-CBAA-41C8-A786-CFB54D33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8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3F95EE-2088-4CF4-A241-2B758016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79E2B2-7DF7-45A7-8C47-393F10B9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41B302-A6AE-44AA-9B04-5C442054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89B037-55E1-4465-BE8F-B4CF4242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4B95CF-F391-45EA-91C1-386E2B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107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4100F5-85A9-4923-A117-D5D88B1C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C1104A-302A-4804-ACFE-8AE82E333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217B7F-1850-4012-A615-89F09D4D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13A675-BDA5-4CAA-90DB-A1F3DE58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81334F-E7C2-4A5F-926F-1A78CEAB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211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21CED-7ACA-4038-AD19-4965A486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2F3D0E-E5CB-4D3A-A6B5-A78DFC137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FF0233-F8B5-47A2-A124-6ECDF1CED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70D288F-772E-40D3-9ACC-18BE8D60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F37C4B3-827E-430C-8AEB-A3D45F64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8B2BB37-C5A4-4A07-9893-A5125DF1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589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515CB4-065C-4ED8-84E0-6904A258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61C741-4241-4BA1-B5F8-F69738748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4D7D615-A8FA-497E-912B-E706BB2C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128C293-7435-4AF2-A236-F55FA002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F1FD6EA-C6B9-4281-83D7-0DFD174CB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84B65CD-8619-4F15-930E-6C62069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83CD480-EAD3-483B-8BEA-D2500915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0D8E797-01C9-4AD8-A9AF-81D8BA51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987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BB0D38-9F33-4BE9-BCB0-DB7CF89E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D5D3B42-EFBF-4BC5-BF34-735F0987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69F4AA-3071-439E-A8F6-F96B4BBE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B8AF363-362C-4BE0-8D73-0E482999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901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131CA3C-83A4-4F4B-85D5-7BE9A0D9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CE2547-F27E-42B9-B038-64D0E0AC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D0D4338-E331-4B99-AD1D-A525021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202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45DA67-6D6F-494C-A64A-C8091B61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F8D99E-7965-42A0-A183-B07BE4493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386F3F3-0FF5-45D9-9401-4CD4FE9A1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81F480F-4879-4DFC-BAF8-E849CE88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74B326-2897-44D2-9529-3011D4F3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FA2C176-75E6-48A4-BB96-64BA360A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2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D0A6B4-5B08-43DC-96FB-D5896513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17039F6-D6A8-46C0-A78B-D31FBFA7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466818-A046-49DD-9768-16F50CB0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57C4544-525F-45D2-A217-DB8E921C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1A62552-2889-41C9-8B17-3FF6C07F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375FEC-E7AA-4785-B734-9836B9EF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391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F24FB4D-7001-48C7-B4E4-A5A3F2D3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1BA3113-855A-463D-8A17-464C115A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32A596-C9A9-45B3-ABA7-7A9D6CD5D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FF378D-C0EE-4B35-B144-2072B40E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3AD58DD-9ADD-44D3-B5CC-FEDD64EA5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618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cyucel@pau.edu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8EF9A3-BF97-465E-8A87-204301363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978" y="742054"/>
            <a:ext cx="9144000" cy="1594743"/>
          </a:xfrm>
        </p:spPr>
        <p:txBody>
          <a:bodyPr>
            <a:normAutofit/>
          </a:bodyPr>
          <a:lstStyle/>
          <a:p>
            <a:r>
              <a:rPr lang="tr-TR" dirty="0"/>
              <a:t>MAT 237 LİNEER CEBİR</a:t>
            </a:r>
            <a:br>
              <a:rPr lang="tr-TR" dirty="0"/>
            </a:br>
            <a:r>
              <a:rPr lang="tr-TR" sz="2800" dirty="0"/>
              <a:t>(2020-2021 GÜZ DÖNEMİ)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7B9AA75-C7FC-426D-8581-82C59F49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0968"/>
            <a:ext cx="9144000" cy="1594744"/>
          </a:xfrm>
        </p:spPr>
        <p:txBody>
          <a:bodyPr>
            <a:normAutofit fontScale="70000" lnSpcReduction="20000"/>
          </a:bodyPr>
          <a:lstStyle/>
          <a:p>
            <a:r>
              <a:rPr lang="tr-TR" dirty="0"/>
              <a:t>Canan CELEP YÜCEL</a:t>
            </a:r>
          </a:p>
          <a:p>
            <a:endParaRPr lang="tr-TR" dirty="0"/>
          </a:p>
          <a:p>
            <a:r>
              <a:rPr lang="tr-TR" dirty="0"/>
              <a:t>E-posta: </a:t>
            </a:r>
            <a:r>
              <a:rPr lang="tr-TR" dirty="0">
                <a:hlinkClick r:id="rId2"/>
              </a:rPr>
              <a:t>ccyucel@pau.edu.tr</a:t>
            </a:r>
            <a:endParaRPr lang="tr-TR" dirty="0"/>
          </a:p>
          <a:p>
            <a:endParaRPr lang="tr-TR" dirty="0"/>
          </a:p>
          <a:p>
            <a:r>
              <a:rPr lang="tr-TR" dirty="0"/>
              <a:t>10. HAFTA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96F12D6-7CF3-4E1F-A3E7-88546E418E91}"/>
              </a:ext>
            </a:extLst>
          </p:cNvPr>
          <p:cNvSpPr txBox="1"/>
          <p:nvPr/>
        </p:nvSpPr>
        <p:spPr>
          <a:xfrm>
            <a:off x="3265055" y="2892472"/>
            <a:ext cx="5661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Fen Edebiyat Fakültesi</a:t>
            </a:r>
          </a:p>
          <a:p>
            <a:pPr algn="ctr"/>
            <a:r>
              <a:rPr lang="tr-TR" sz="2800" dirty="0"/>
              <a:t>Matematik Bölümü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20A332-EF17-4893-B113-5B3CCE7D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B2B1-CF69-465F-8E35-DBB4462B713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735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19F2182-FFDC-4CB4-B223-CDF3C286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" y="733424"/>
            <a:ext cx="12168869" cy="54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894A05B-B943-42E9-8D05-A9EF9AEB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380109"/>
            <a:ext cx="11877675" cy="62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55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9E2AA9F-6E0B-4D4B-B75E-BBB0FCCB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1652"/>
            <a:ext cx="12058650" cy="279945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123FC4D-81E1-407F-AB4E-6E99CB85A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1" y="3031923"/>
            <a:ext cx="11875477" cy="37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34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3C1E6BF-5932-42F8-AE6B-89CFC020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0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C4329B48-65CB-487B-B746-13C52FA9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6926"/>
            <a:ext cx="10905066" cy="354414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0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CE7E238C-9A5A-4FE0-931E-24955CEA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1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D2D02A9-3F61-4199-A180-BB81FC92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Dinlediğiniz için teşekkürler…</a:t>
            </a: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134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88929B5C-0877-4178-BD61-16CD3586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53" y="2964170"/>
            <a:ext cx="5468576" cy="92965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6D18E27E-375F-4B4D-9DB9-37EBFA8C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386" y="1695450"/>
            <a:ext cx="5524621" cy="332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8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20B3EBF-6928-408C-B9D8-853C411A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107786"/>
            <a:ext cx="11801475" cy="66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3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52D447C-94D8-426F-A532-EEC29412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274"/>
            <a:ext cx="12192000" cy="2118301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9150511-36E0-4464-9BC6-047C0ED9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3429000"/>
            <a:ext cx="11934825" cy="21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021F551-1E9B-41B3-941F-BC1904DD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39698"/>
            <a:ext cx="11858625" cy="657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8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1EC689E-64F2-485B-8090-F6E5E7C0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8" y="639404"/>
            <a:ext cx="11965417" cy="56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7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183BCB7-B7F1-4AC8-B547-982686BC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43594"/>
            <a:ext cx="11541940" cy="68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17697E0-D8A7-43F2-9C94-2DB05B7C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89" y="1200151"/>
            <a:ext cx="12240589" cy="44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2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F696A6F-5754-42CF-A253-57804C60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54" y="4218834"/>
            <a:ext cx="8046469" cy="1837499"/>
          </a:xfrm>
          <a:prstGeom prst="rect">
            <a:avLst/>
          </a:prstGeom>
        </p:spPr>
      </p:pic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00B5F07-C7B3-4C7F-A6C5-3183115F5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9932" y="801667"/>
            <a:ext cx="8046469" cy="281552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7B2D898-A872-4720-82C2-F9804BDE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tr-TR" sz="3200" b="1">
                <a:solidFill>
                  <a:srgbClr val="FFFFFF"/>
                </a:solidFill>
              </a:rPr>
              <a:t>Satır ve Sütun Uzayı</a:t>
            </a:r>
          </a:p>
        </p:txBody>
      </p:sp>
    </p:spTree>
    <p:extLst>
      <p:ext uri="{BB962C8B-B14F-4D97-AF65-F5344CB8AC3E}">
        <p14:creationId xmlns:p14="http://schemas.microsoft.com/office/powerpoint/2010/main" val="417274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</Words>
  <Application>Microsoft Office PowerPoint</Application>
  <PresentationFormat>Geniş ekran</PresentationFormat>
  <Paragraphs>11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Teması</vt:lpstr>
      <vt:lpstr>MAT 237 LİNEER CEBİR (2020-2021 GÜZ DÖNEMİ)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Satır ve Sütun Uzayı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Dinlediğiniz için teşekkürler…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 237 LİNEER CEBİR (2020-2021 GÜZ DÖNEMİ)</dc:title>
  <dc:creator>CANAN CELEP YUCEL</dc:creator>
  <cp:lastModifiedBy>ELIF NAZLI BULBUL</cp:lastModifiedBy>
  <cp:revision>2</cp:revision>
  <dcterms:created xsi:type="dcterms:W3CDTF">2020-12-05T10:45:22Z</dcterms:created>
  <dcterms:modified xsi:type="dcterms:W3CDTF">2022-11-29T21:03:30Z</dcterms:modified>
</cp:coreProperties>
</file>